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3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4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49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4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4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66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09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3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27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65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DF7DE-0AF5-4D16-A16B-155751C947E4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48A93-CD55-49C3-96AF-99CB72182C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4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Devices and Circuits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Lecture-3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Junaid Ahmed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2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6" y="364139"/>
            <a:ext cx="3372321" cy="1714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66" y="2530087"/>
            <a:ext cx="2981741" cy="14098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757" y="1591743"/>
            <a:ext cx="465837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3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54" y="175267"/>
            <a:ext cx="5515745" cy="3200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12" y="175267"/>
            <a:ext cx="5372850" cy="2629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187" y="3493194"/>
            <a:ext cx="5239481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6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9" y="128254"/>
            <a:ext cx="5058481" cy="47726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391" y="128254"/>
            <a:ext cx="5334744" cy="2010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116" y="2138310"/>
            <a:ext cx="4563112" cy="1409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116" y="3437114"/>
            <a:ext cx="3400900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8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63" y="230148"/>
            <a:ext cx="5849166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60" y="114510"/>
            <a:ext cx="3943900" cy="1124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524" y="333616"/>
            <a:ext cx="2867425" cy="905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6039" y="114510"/>
            <a:ext cx="2248214" cy="1552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24" y="1667302"/>
            <a:ext cx="3267531" cy="1352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24" y="3020041"/>
            <a:ext cx="5182323" cy="1419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3504" y="2343671"/>
            <a:ext cx="3200847" cy="3105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684" y="4615519"/>
            <a:ext cx="4639322" cy="933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2972" y="5849361"/>
            <a:ext cx="201005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5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57" y="491337"/>
            <a:ext cx="5582429" cy="943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24" y="583991"/>
            <a:ext cx="2876951" cy="9240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57" y="1508045"/>
            <a:ext cx="4382112" cy="23434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662" y="1736836"/>
            <a:ext cx="3458058" cy="25530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314" y="4003889"/>
            <a:ext cx="1590897" cy="1066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14" y="5288613"/>
            <a:ext cx="2543530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2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14" y="280389"/>
            <a:ext cx="5801535" cy="2362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4" y="2729723"/>
            <a:ext cx="5258534" cy="2857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74" y="5587622"/>
            <a:ext cx="4248743" cy="924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414" y="1840341"/>
            <a:ext cx="5096586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5" y="285113"/>
            <a:ext cx="3458058" cy="838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08" y="285113"/>
            <a:ext cx="7154273" cy="2067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907" y="2432049"/>
            <a:ext cx="6935168" cy="2086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896" y="4906567"/>
            <a:ext cx="7478169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4" y="0"/>
            <a:ext cx="7087589" cy="4677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779" y="4677428"/>
            <a:ext cx="6554115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1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70969"/>
            <a:ext cx="7773485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15" y="161975"/>
            <a:ext cx="9869277" cy="1343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55" y="1505187"/>
            <a:ext cx="3700809" cy="2329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358" y="1505187"/>
            <a:ext cx="3033970" cy="2802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55" y="3835063"/>
            <a:ext cx="3469900" cy="1488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775" y="4579331"/>
            <a:ext cx="6477679" cy="9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4" y="172411"/>
            <a:ext cx="4686954" cy="27816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75" y="172411"/>
            <a:ext cx="4829849" cy="31627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66" y="3405014"/>
            <a:ext cx="5973009" cy="2486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577" y="3405014"/>
            <a:ext cx="5410955" cy="1533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779" y="5139649"/>
            <a:ext cx="7497221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3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618" y="118481"/>
            <a:ext cx="6496957" cy="4201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674" y="4319592"/>
            <a:ext cx="7392432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72"/>
            <a:ext cx="3848637" cy="12765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22" y="84934"/>
            <a:ext cx="7011378" cy="3067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72" y="1888787"/>
            <a:ext cx="2152950" cy="8097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679" y="3152412"/>
            <a:ext cx="6716062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8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21" y="1871445"/>
            <a:ext cx="740195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76" y="298534"/>
            <a:ext cx="2076740" cy="866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5" y="1165430"/>
            <a:ext cx="7754432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07" y="149840"/>
            <a:ext cx="6201640" cy="1533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871" y="1683579"/>
            <a:ext cx="7678222" cy="14194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611" y="3370473"/>
            <a:ext cx="3515216" cy="1114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665" y="4485054"/>
            <a:ext cx="1667108" cy="6382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939" y="5123318"/>
            <a:ext cx="4629796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9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140" y="424537"/>
            <a:ext cx="2419688" cy="11526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628" y="2071745"/>
            <a:ext cx="7173326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4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49" y="1837960"/>
            <a:ext cx="3791479" cy="21624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9" y="85115"/>
            <a:ext cx="5734850" cy="17528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21" y="4000437"/>
            <a:ext cx="3048425" cy="14194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618" y="4753017"/>
            <a:ext cx="1333686" cy="666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21" y="5419860"/>
            <a:ext cx="4553585" cy="1419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206" y="6181631"/>
            <a:ext cx="1991003" cy="676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8344" y="85115"/>
            <a:ext cx="4744112" cy="1162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3413" y="1247327"/>
            <a:ext cx="5458587" cy="10955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3660" y="2342855"/>
            <a:ext cx="4448796" cy="19624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4882" y="4305279"/>
            <a:ext cx="4610743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1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07" y="109248"/>
            <a:ext cx="5115639" cy="20767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07" y="2745462"/>
            <a:ext cx="5325218" cy="2734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871" y="2015956"/>
            <a:ext cx="583964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0" y="305489"/>
            <a:ext cx="5020376" cy="2534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3" y="3195728"/>
            <a:ext cx="2600688" cy="7621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35" y="4487907"/>
            <a:ext cx="2762636" cy="1428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507" y="42513"/>
            <a:ext cx="5839640" cy="3534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507" y="4099110"/>
            <a:ext cx="4696480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6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23" y="413966"/>
            <a:ext cx="5420481" cy="11717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9" y="1882093"/>
            <a:ext cx="4734586" cy="1505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75" y="3387253"/>
            <a:ext cx="5401429" cy="1419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75" y="4806676"/>
            <a:ext cx="2657846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1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937865"/>
            <a:ext cx="6096851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3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38" y="194490"/>
            <a:ext cx="4629796" cy="7240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09" y="1180418"/>
            <a:ext cx="5706271" cy="1486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38" y="2666525"/>
            <a:ext cx="3153215" cy="10955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9" y="3762053"/>
            <a:ext cx="5191850" cy="828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53" y="4629401"/>
            <a:ext cx="5715798" cy="2114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374" y="94416"/>
            <a:ext cx="3877216" cy="2172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6374" y="2266419"/>
            <a:ext cx="3562847" cy="72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39420" y="2247366"/>
            <a:ext cx="752580" cy="743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3716" y="2990420"/>
            <a:ext cx="3724795" cy="790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5640" y="3762053"/>
            <a:ext cx="2410161" cy="7525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6374" y="4376501"/>
            <a:ext cx="4544059" cy="15718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73636" y="5948345"/>
            <a:ext cx="2095792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7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48" y="264322"/>
            <a:ext cx="5582429" cy="9907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060"/>
            <a:ext cx="5782482" cy="2086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98" y="3341326"/>
            <a:ext cx="4010585" cy="1333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1" y="4675012"/>
            <a:ext cx="4563112" cy="20291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045" y="116663"/>
            <a:ext cx="5410955" cy="2276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4340" y="2393456"/>
            <a:ext cx="5182323" cy="2905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1574" y="5095629"/>
            <a:ext cx="3410426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9</Words>
  <Application>Microsoft Office PowerPoint</Application>
  <PresentationFormat>Widescreen</PresentationFormat>
  <Paragraphs>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Times New Roman</vt:lpstr>
      <vt:lpstr>Office Theme</vt:lpstr>
      <vt:lpstr>Electronic Devices and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Devices and Circuits</dc:title>
  <dc:creator>Dr. Junaid Ahmed</dc:creator>
  <cp:lastModifiedBy>Dr. Junaid Ahmed</cp:lastModifiedBy>
  <cp:revision>71</cp:revision>
  <dcterms:created xsi:type="dcterms:W3CDTF">2024-01-25T06:06:34Z</dcterms:created>
  <dcterms:modified xsi:type="dcterms:W3CDTF">2024-01-25T06:59:50Z</dcterms:modified>
</cp:coreProperties>
</file>